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7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756AF5-3C5D-4085-8F81-6DB72364F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D6A61B-E86C-40E0-BC37-85D361D55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DBED65-0CE1-40C2-A7A9-532D420A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6D49C6-3F76-4280-9868-29E7BB8D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29C5B4-7907-4FCB-9F86-5744304A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91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0940F-F6D3-41B8-BFFE-B143C77F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6BC950-140E-492B-8FDF-C1F3D16CC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40797A-2EB3-44F3-8225-2B273DB1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B109AB-A068-4382-9B2E-B8CA0F5C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DEEC26-F82B-40E5-8AC4-7F0C72C3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63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AE256C7-98E7-4EAD-9E4D-6CEF28BDC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79AE5B-266A-4C90-9D92-402EC0CD9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9B9922-2604-46DD-B602-301E17C6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AA34AA-E11C-41DA-B98D-3F2C00219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B59AAD-2DD6-4767-9811-9AFDE56B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32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9A5758-0577-42EB-AC5E-C3A78BE71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11D0EE-624E-4F1B-9498-D5EFD3AE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6374A9-D14B-4193-8AC3-8C5B9E2B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061934-5CEA-4851-BCDC-28DCF41B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46D008-8418-48C5-9677-1B056718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89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DC66D-63E3-4097-980A-6F55F13B5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D6D499-3186-4561-8215-78A28E60B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4F5BF3-7EF1-4B4A-A448-0227A9B2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5FB8C6-4B62-4559-BD26-B20485E7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B75E5B-B84A-400B-B9D8-DD2EDB53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63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4A84A-14CF-4F4A-8ED1-ACF154A95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29DAFA-4E4D-40AD-BABE-1698F7BB9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F3FD31-9E24-4C76-A884-7BF541F76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F54EC7-72B9-4DB0-ACAE-AD928960B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43E951-DE8F-4201-8768-52F37298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320EF8-32BE-4C7C-952E-FB7C9115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39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BE30F-DEEC-4081-89CB-A0475BF6A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6B93E8-DB3D-4A3F-87AB-953504A8E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D35C8F-30C3-4AD3-A364-78FEEE192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111CFC7-9DAD-4F54-B3A2-A720281F7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79F62AD-11D2-4947-9E5E-80B0697C4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162244-FEB6-450C-B0D6-F763E29D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D5943EF-1824-4A72-95CD-028DF100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B8AEDF-FB7A-4C67-B9FE-8C20D464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946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B3ECF-BF69-479D-8AC2-2331F513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1A3F7B5-7300-4835-8CD6-00796DD6C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C192DE-C591-4CB5-829E-021EAE78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B72AB3C-DE57-4AD9-8F97-56673E0C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33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BB0483-67B6-4F36-A18D-08F11357D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B4B5C0A-A894-49A0-8AE2-4CC51DEA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DF1ABD-B53F-41E7-9B3A-032BE8CC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39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9667-CF1C-466D-99BE-E00A4F3D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79C8E9-1A9B-4634-8800-DF6542965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6975BE-D3CB-43D2-91DB-1909F7D6F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273456-92D9-4788-890A-44606D31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7E1625-3273-4788-9A08-F895C8BF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ED0CD8-73E9-44A9-9C8B-E3E6E028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81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ABC4A-3FEE-4001-8E89-532DC380B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A781195-2A47-4415-83DC-936BED9FF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2BC40FE-9E12-4B5F-9F73-A344A5AB6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402F51-BFBE-4B23-9BFD-089773CC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524E62-7FC1-4E1F-BDD4-7664FB17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D4FEA7-0B78-4F45-B392-6FD57FE1D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57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78F95E-53A8-4729-B9F9-10C1342A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E38692-DFA4-4789-AF00-761BD0741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C0B978-4B84-41C0-957B-295BBEAFF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20F5-03D6-4AD9-9002-05BC51E6F25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776FC4-D8DE-4E0B-B0F4-75AAA9277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CA599-20C2-427D-8906-150F9E0C7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6461E-FBC3-4EC3-B068-B0F386D1D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10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roup 196">
            <a:extLst>
              <a:ext uri="{FF2B5EF4-FFF2-40B4-BE49-F238E27FC236}">
                <a16:creationId xmlns:a16="http://schemas.microsoft.com/office/drawing/2014/main" xmlns="" id="{465A91BD-7AE9-4EBB-B812-81AB005F04D6}"/>
              </a:ext>
            </a:extLst>
          </p:cNvPr>
          <p:cNvGrpSpPr/>
          <p:nvPr/>
        </p:nvGrpSpPr>
        <p:grpSpPr>
          <a:xfrm>
            <a:off x="391836" y="335589"/>
            <a:ext cx="11470898" cy="6294939"/>
            <a:chOff x="391836" y="335589"/>
            <a:chExt cx="11470898" cy="629493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E1FF22E7-1A47-4427-B58E-12DF4D39D0C5}"/>
                </a:ext>
              </a:extLst>
            </p:cNvPr>
            <p:cNvSpPr/>
            <p:nvPr/>
          </p:nvSpPr>
          <p:spPr>
            <a:xfrm>
              <a:off x="1306409" y="1154381"/>
              <a:ext cx="1141602" cy="3592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Concern Raised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Decision 6">
              <a:extLst>
                <a:ext uri="{FF2B5EF4-FFF2-40B4-BE49-F238E27FC236}">
                  <a16:creationId xmlns:a16="http://schemas.microsoft.com/office/drawing/2014/main" xmlns="" id="{983B2FA3-6AAB-48F6-AD95-EEA66E86BBD5}"/>
                </a:ext>
              </a:extLst>
            </p:cNvPr>
            <p:cNvSpPr/>
            <p:nvPr/>
          </p:nvSpPr>
          <p:spPr>
            <a:xfrm>
              <a:off x="3057266" y="1051696"/>
              <a:ext cx="1266737" cy="562789"/>
            </a:xfrm>
            <a:prstGeom prst="flowChartDecis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Potential Criminal Act?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0D2E0416-7576-41BA-863C-4A28A30E8972}"/>
                </a:ext>
              </a:extLst>
            </p:cNvPr>
            <p:cNvSpPr/>
            <p:nvPr/>
          </p:nvSpPr>
          <p:spPr>
            <a:xfrm>
              <a:off x="9628657" y="1153454"/>
              <a:ext cx="1141602" cy="3592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Resolve Informally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Decision 8">
              <a:extLst>
                <a:ext uri="{FF2B5EF4-FFF2-40B4-BE49-F238E27FC236}">
                  <a16:creationId xmlns:a16="http://schemas.microsoft.com/office/drawing/2014/main" xmlns="" id="{30EAB65F-9A73-41AC-A5C9-6E522BC9A45A}"/>
                </a:ext>
              </a:extLst>
            </p:cNvPr>
            <p:cNvSpPr/>
            <p:nvPr/>
          </p:nvSpPr>
          <p:spPr>
            <a:xfrm>
              <a:off x="7269717" y="1051696"/>
              <a:ext cx="1266737" cy="562789"/>
            </a:xfrm>
            <a:prstGeom prst="flowChartDecis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Potential Child Welfare issue?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6B0AA4FA-5B0E-403D-A79E-3663D1CAFD68}"/>
                </a:ext>
              </a:extLst>
            </p:cNvPr>
            <p:cNvSpPr/>
            <p:nvPr/>
          </p:nvSpPr>
          <p:spPr>
            <a:xfrm>
              <a:off x="4962660" y="1153454"/>
              <a:ext cx="1141602" cy="3592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Consult Welfare Officer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Flowchart: Terminator 11">
              <a:extLst>
                <a:ext uri="{FF2B5EF4-FFF2-40B4-BE49-F238E27FC236}">
                  <a16:creationId xmlns:a16="http://schemas.microsoft.com/office/drawing/2014/main" xmlns="" id="{ED1782B2-85D3-4A0C-A278-3E3CCD06BC6F}"/>
                </a:ext>
              </a:extLst>
            </p:cNvPr>
            <p:cNvSpPr/>
            <p:nvPr/>
          </p:nvSpPr>
          <p:spPr>
            <a:xfrm>
              <a:off x="11082558" y="6338369"/>
              <a:ext cx="780176" cy="292159"/>
            </a:xfrm>
            <a:prstGeom prst="flowChartTerminator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End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Flowchart: Predefined Process 14">
              <a:extLst>
                <a:ext uri="{FF2B5EF4-FFF2-40B4-BE49-F238E27FC236}">
                  <a16:creationId xmlns:a16="http://schemas.microsoft.com/office/drawing/2014/main" xmlns="" id="{36CB41E1-6ADC-4EE2-B242-4C184C74EC03}"/>
                </a:ext>
              </a:extLst>
            </p:cNvPr>
            <p:cNvSpPr/>
            <p:nvPr/>
          </p:nvSpPr>
          <p:spPr>
            <a:xfrm>
              <a:off x="3655549" y="4631077"/>
              <a:ext cx="2974785" cy="1073469"/>
            </a:xfrm>
            <a:prstGeom prst="flowChartPredefined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Investigation Committee shall include: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Welfare Officer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Parent/Guardian/Carer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Might include: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Coach (if applicable)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Other Affected parties.</a:t>
              </a:r>
            </a:p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Note: </a:t>
              </a:r>
              <a:r>
                <a:rPr lang="en-GB" sz="800" dirty="0">
                  <a:solidFill>
                    <a:schemeClr val="tx1"/>
                  </a:solidFill>
                </a:rPr>
                <a:t>Confidentiality must be maintained on a ‘need to know’ basis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1B45103-BDE2-4AF5-B065-2525EA0457BC}"/>
                </a:ext>
              </a:extLst>
            </p:cNvPr>
            <p:cNvSpPr/>
            <p:nvPr/>
          </p:nvSpPr>
          <p:spPr>
            <a:xfrm>
              <a:off x="4900093" y="2978551"/>
              <a:ext cx="1266736" cy="51218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Open case and Complete initial local  investigation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Flowchart: Decision 16">
              <a:extLst>
                <a:ext uri="{FF2B5EF4-FFF2-40B4-BE49-F238E27FC236}">
                  <a16:creationId xmlns:a16="http://schemas.microsoft.com/office/drawing/2014/main" xmlns="" id="{CA08542A-6A68-4E36-B7E0-DA6B084607D5}"/>
                </a:ext>
              </a:extLst>
            </p:cNvPr>
            <p:cNvSpPr/>
            <p:nvPr/>
          </p:nvSpPr>
          <p:spPr>
            <a:xfrm>
              <a:off x="4896375" y="3732027"/>
              <a:ext cx="1266737" cy="562789"/>
            </a:xfrm>
            <a:prstGeom prst="flowChartDecis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Escalate to the ICPO? 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505496CA-41FA-4EEC-A739-1F635E25AB86}"/>
                </a:ext>
              </a:extLst>
            </p:cNvPr>
            <p:cNvSpPr/>
            <p:nvPr/>
          </p:nvSpPr>
          <p:spPr>
            <a:xfrm>
              <a:off x="1391502" y="3405524"/>
              <a:ext cx="1141602" cy="87813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Complete investigation as per ICPO guidance and defined process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Flowchart: Decision 19">
              <a:extLst>
                <a:ext uri="{FF2B5EF4-FFF2-40B4-BE49-F238E27FC236}">
                  <a16:creationId xmlns:a16="http://schemas.microsoft.com/office/drawing/2014/main" xmlns="" id="{798041EB-0B7D-4C4D-90A7-0C11DF171A07}"/>
                </a:ext>
              </a:extLst>
            </p:cNvPr>
            <p:cNvSpPr/>
            <p:nvPr/>
          </p:nvSpPr>
          <p:spPr>
            <a:xfrm>
              <a:off x="8434303" y="5050714"/>
              <a:ext cx="1266737" cy="562789"/>
            </a:xfrm>
            <a:prstGeom prst="flowChartDecis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Has concern been addressed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5330CEAE-EF11-4988-A7B4-5A1FF68D8089}"/>
                </a:ext>
              </a:extLst>
            </p:cNvPr>
            <p:cNvSpPr/>
            <p:nvPr/>
          </p:nvSpPr>
          <p:spPr>
            <a:xfrm>
              <a:off x="7753545" y="3127142"/>
              <a:ext cx="1141602" cy="4215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Record details of the case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Flowchart: Predefined Process 21">
              <a:extLst>
                <a:ext uri="{FF2B5EF4-FFF2-40B4-BE49-F238E27FC236}">
                  <a16:creationId xmlns:a16="http://schemas.microsoft.com/office/drawing/2014/main" xmlns="" id="{DC37B965-9C04-4FF6-B1CF-5B063FCCC7A5}"/>
                </a:ext>
              </a:extLst>
            </p:cNvPr>
            <p:cNvSpPr/>
            <p:nvPr/>
          </p:nvSpPr>
          <p:spPr>
            <a:xfrm>
              <a:off x="7685120" y="3866126"/>
              <a:ext cx="2768286" cy="906118"/>
            </a:xfrm>
            <a:prstGeom prst="flowChartPredefined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Record: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Details of the complaint – what was the problem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How it was resolved? What actions were taken and by whom? (WO or others)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Observe confidentiality and secure storage of referral documentation (refer to </a:t>
              </a:r>
              <a:r>
                <a:rPr lang="en-GB" sz="800" dirty="0" err="1">
                  <a:solidFill>
                    <a:schemeClr val="tx1"/>
                  </a:solidFill>
                </a:rPr>
                <a:t>wavepower</a:t>
              </a:r>
              <a:r>
                <a:rPr lang="en-GB" sz="8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23" name="Flowchart: Terminator 22">
              <a:extLst>
                <a:ext uri="{FF2B5EF4-FFF2-40B4-BE49-F238E27FC236}">
                  <a16:creationId xmlns:a16="http://schemas.microsoft.com/office/drawing/2014/main" xmlns="" id="{DB64DAC4-319D-4837-B0F6-441D4FE5E0E8}"/>
                </a:ext>
              </a:extLst>
            </p:cNvPr>
            <p:cNvSpPr/>
            <p:nvPr/>
          </p:nvSpPr>
          <p:spPr>
            <a:xfrm>
              <a:off x="526233" y="335589"/>
              <a:ext cx="780176" cy="292159"/>
            </a:xfrm>
            <a:prstGeom prst="flowChartTerminator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Start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B7EF77E2-A342-411D-A4AD-7323D6141430}"/>
                </a:ext>
              </a:extLst>
            </p:cNvPr>
            <p:cNvSpPr/>
            <p:nvPr/>
          </p:nvSpPr>
          <p:spPr>
            <a:xfrm>
              <a:off x="10262024" y="5652470"/>
              <a:ext cx="1141602" cy="3628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Close the case and inform ICPO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E7D1D48C-02FD-48B7-AF31-307711FCD59E}"/>
                </a:ext>
              </a:extLst>
            </p:cNvPr>
            <p:cNvCxnSpPr>
              <a:cxnSpLocks/>
            </p:cNvCxnSpPr>
            <p:nvPr/>
          </p:nvCxnSpPr>
          <p:spPr>
            <a:xfrm>
              <a:off x="391836" y="872455"/>
              <a:ext cx="11470898" cy="2166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AB560582-95F0-4C1E-9A16-8097D091BE4B}"/>
                </a:ext>
              </a:extLst>
            </p:cNvPr>
            <p:cNvCxnSpPr>
              <a:cxnSpLocks/>
            </p:cNvCxnSpPr>
            <p:nvPr/>
          </p:nvCxnSpPr>
          <p:spPr>
            <a:xfrm>
              <a:off x="463491" y="2711042"/>
              <a:ext cx="1139924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958D90B2-1DE9-4F3D-AD9C-B462FAF37FB9}"/>
                </a:ext>
              </a:extLst>
            </p:cNvPr>
            <p:cNvSpPr/>
            <p:nvPr/>
          </p:nvSpPr>
          <p:spPr>
            <a:xfrm rot="16200000">
              <a:off x="50785" y="1590210"/>
              <a:ext cx="1141602" cy="3592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Step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93D87575-4D20-4D18-9446-D7C74293EF4D}"/>
                </a:ext>
              </a:extLst>
            </p:cNvPr>
            <p:cNvSpPr/>
            <p:nvPr/>
          </p:nvSpPr>
          <p:spPr>
            <a:xfrm rot="16200000">
              <a:off x="50786" y="4139550"/>
              <a:ext cx="1141602" cy="3592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Step 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xmlns="" id="{596BB1F1-A7C4-49F7-BE17-DEE6D63ED705}"/>
                </a:ext>
              </a:extLst>
            </p:cNvPr>
            <p:cNvCxnSpPr>
              <a:cxnSpLocks/>
              <a:stCxn id="23" idx="3"/>
              <a:endCxn id="6" idx="0"/>
            </p:cNvCxnSpPr>
            <p:nvPr/>
          </p:nvCxnSpPr>
          <p:spPr>
            <a:xfrm>
              <a:off x="1306409" y="481669"/>
              <a:ext cx="570801" cy="6727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xmlns="" id="{5A435857-DFE1-4F9B-B12C-289C34689DC5}"/>
                </a:ext>
              </a:extLst>
            </p:cNvPr>
            <p:cNvCxnSpPr>
              <a:stCxn id="6" idx="3"/>
              <a:endCxn id="7" idx="1"/>
            </p:cNvCxnSpPr>
            <p:nvPr/>
          </p:nvCxnSpPr>
          <p:spPr>
            <a:xfrm flipV="1">
              <a:off x="2448011" y="1333091"/>
              <a:ext cx="609255" cy="92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xmlns="" id="{0BE8DE60-3C39-409A-ABDB-13949460E638}"/>
                </a:ext>
              </a:extLst>
            </p:cNvPr>
            <p:cNvCxnSpPr>
              <a:cxnSpLocks/>
              <a:stCxn id="7" idx="2"/>
              <a:endCxn id="18" idx="0"/>
            </p:cNvCxnSpPr>
            <p:nvPr/>
          </p:nvCxnSpPr>
          <p:spPr>
            <a:xfrm rot="5400000">
              <a:off x="1930950" y="1645838"/>
              <a:ext cx="1791039" cy="172833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or: Elbow 41">
              <a:extLst>
                <a:ext uri="{FF2B5EF4-FFF2-40B4-BE49-F238E27FC236}">
                  <a16:creationId xmlns:a16="http://schemas.microsoft.com/office/drawing/2014/main" xmlns="" id="{224F5D92-E269-41AB-9272-4031930CA8F8}"/>
                </a:ext>
              </a:extLst>
            </p:cNvPr>
            <p:cNvCxnSpPr>
              <a:stCxn id="9" idx="3"/>
              <a:endCxn id="8" idx="1"/>
            </p:cNvCxnSpPr>
            <p:nvPr/>
          </p:nvCxnSpPr>
          <p:spPr>
            <a:xfrm flipV="1">
              <a:off x="8536454" y="1333090"/>
              <a:ext cx="1092203" cy="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xmlns="" id="{38054269-E032-4A2D-B860-169D0C4B85DE}"/>
                </a:ext>
              </a:extLst>
            </p:cNvPr>
            <p:cNvCxnSpPr>
              <a:cxnSpLocks/>
              <a:stCxn id="8" idx="3"/>
              <a:endCxn id="12" idx="0"/>
            </p:cNvCxnSpPr>
            <p:nvPr/>
          </p:nvCxnSpPr>
          <p:spPr>
            <a:xfrm>
              <a:off x="10770259" y="1333090"/>
              <a:ext cx="702387" cy="500527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or: Elbow 66">
              <a:extLst>
                <a:ext uri="{FF2B5EF4-FFF2-40B4-BE49-F238E27FC236}">
                  <a16:creationId xmlns:a16="http://schemas.microsoft.com/office/drawing/2014/main" xmlns="" id="{80ABBF37-5989-4D0E-8FB9-3D9F3D41EB89}"/>
                </a:ext>
              </a:extLst>
            </p:cNvPr>
            <p:cNvCxnSpPr>
              <a:stCxn id="7" idx="3"/>
              <a:endCxn id="10" idx="1"/>
            </p:cNvCxnSpPr>
            <p:nvPr/>
          </p:nvCxnSpPr>
          <p:spPr>
            <a:xfrm flipV="1">
              <a:off x="4324003" y="1333090"/>
              <a:ext cx="638657" cy="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or: Elbow 68">
              <a:extLst>
                <a:ext uri="{FF2B5EF4-FFF2-40B4-BE49-F238E27FC236}">
                  <a16:creationId xmlns:a16="http://schemas.microsoft.com/office/drawing/2014/main" xmlns="" id="{25D81E6A-F16C-43DB-940C-58B55BC70C87}"/>
                </a:ext>
              </a:extLst>
            </p:cNvPr>
            <p:cNvCxnSpPr>
              <a:stCxn id="10" idx="3"/>
              <a:endCxn id="9" idx="1"/>
            </p:cNvCxnSpPr>
            <p:nvPr/>
          </p:nvCxnSpPr>
          <p:spPr>
            <a:xfrm>
              <a:off x="6104262" y="1333090"/>
              <a:ext cx="1165455" cy="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or: Elbow 75">
              <a:extLst>
                <a:ext uri="{FF2B5EF4-FFF2-40B4-BE49-F238E27FC236}">
                  <a16:creationId xmlns:a16="http://schemas.microsoft.com/office/drawing/2014/main" xmlns="" id="{EB396117-D2E4-4A5B-B014-10403A952C7C}"/>
                </a:ext>
              </a:extLst>
            </p:cNvPr>
            <p:cNvCxnSpPr>
              <a:cxnSpLocks/>
              <a:stCxn id="9" idx="2"/>
              <a:endCxn id="16" idx="0"/>
            </p:cNvCxnSpPr>
            <p:nvPr/>
          </p:nvCxnSpPr>
          <p:spPr>
            <a:xfrm rot="5400000">
              <a:off x="6036241" y="1111706"/>
              <a:ext cx="1364066" cy="236962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or: Elbow 77">
              <a:extLst>
                <a:ext uri="{FF2B5EF4-FFF2-40B4-BE49-F238E27FC236}">
                  <a16:creationId xmlns:a16="http://schemas.microsoft.com/office/drawing/2014/main" xmlns="" id="{2BB946DF-B623-4DE3-81EC-FCF194EC7179}"/>
                </a:ext>
              </a:extLst>
            </p:cNvPr>
            <p:cNvCxnSpPr>
              <a:cxnSpLocks/>
              <a:stCxn id="16" idx="2"/>
              <a:endCxn id="17" idx="0"/>
            </p:cNvCxnSpPr>
            <p:nvPr/>
          </p:nvCxnSpPr>
          <p:spPr>
            <a:xfrm rot="5400000">
              <a:off x="5410956" y="3609522"/>
              <a:ext cx="241294" cy="371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or: Elbow 79">
              <a:extLst>
                <a:ext uri="{FF2B5EF4-FFF2-40B4-BE49-F238E27FC236}">
                  <a16:creationId xmlns:a16="http://schemas.microsoft.com/office/drawing/2014/main" xmlns="" id="{8102164F-F42B-45A7-8164-DDBE57FDF75A}"/>
                </a:ext>
              </a:extLst>
            </p:cNvPr>
            <p:cNvCxnSpPr>
              <a:cxnSpLocks/>
              <a:stCxn id="17" idx="1"/>
              <a:endCxn id="18" idx="3"/>
            </p:cNvCxnSpPr>
            <p:nvPr/>
          </p:nvCxnSpPr>
          <p:spPr>
            <a:xfrm rot="10800000">
              <a:off x="2533105" y="3844594"/>
              <a:ext cx="2363271" cy="16882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or: Elbow 81">
              <a:extLst>
                <a:ext uri="{FF2B5EF4-FFF2-40B4-BE49-F238E27FC236}">
                  <a16:creationId xmlns:a16="http://schemas.microsoft.com/office/drawing/2014/main" xmlns="" id="{CE8D0005-C49A-46EA-94A3-44E4CBE12942}"/>
                </a:ext>
              </a:extLst>
            </p:cNvPr>
            <p:cNvCxnSpPr>
              <a:cxnSpLocks/>
              <a:stCxn id="17" idx="2"/>
              <a:endCxn id="15" idx="0"/>
            </p:cNvCxnSpPr>
            <p:nvPr/>
          </p:nvCxnSpPr>
          <p:spPr>
            <a:xfrm rot="5400000">
              <a:off x="5168213" y="4269545"/>
              <a:ext cx="336261" cy="38680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or: Elbow 83">
              <a:extLst>
                <a:ext uri="{FF2B5EF4-FFF2-40B4-BE49-F238E27FC236}">
                  <a16:creationId xmlns:a16="http://schemas.microsoft.com/office/drawing/2014/main" xmlns="" id="{151C5621-E672-46F7-8741-A493C510A248}"/>
                </a:ext>
              </a:extLst>
            </p:cNvPr>
            <p:cNvCxnSpPr>
              <a:cxnSpLocks/>
              <a:stCxn id="15" idx="3"/>
              <a:endCxn id="21" idx="0"/>
            </p:cNvCxnSpPr>
            <p:nvPr/>
          </p:nvCxnSpPr>
          <p:spPr>
            <a:xfrm flipV="1">
              <a:off x="6630334" y="3127142"/>
              <a:ext cx="1694012" cy="2040670"/>
            </a:xfrm>
            <a:prstGeom prst="bentConnector4">
              <a:avLst>
                <a:gd name="adj1" fmla="val 33152"/>
                <a:gd name="adj2" fmla="val 11120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or: Elbow 99">
              <a:extLst>
                <a:ext uri="{FF2B5EF4-FFF2-40B4-BE49-F238E27FC236}">
                  <a16:creationId xmlns:a16="http://schemas.microsoft.com/office/drawing/2014/main" xmlns="" id="{9D757622-97A0-4C47-9499-8500F23C59AF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>
            <a:xfrm rot="16200000" flipH="1">
              <a:off x="8538086" y="3334948"/>
              <a:ext cx="317437" cy="74491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or: Elbow 102">
              <a:extLst>
                <a:ext uri="{FF2B5EF4-FFF2-40B4-BE49-F238E27FC236}">
                  <a16:creationId xmlns:a16="http://schemas.microsoft.com/office/drawing/2014/main" xmlns="" id="{0E5C6C4F-BC55-444D-AA4A-4224BA6D6A4D}"/>
                </a:ext>
              </a:extLst>
            </p:cNvPr>
            <p:cNvCxnSpPr>
              <a:stCxn id="22" idx="2"/>
              <a:endCxn id="20" idx="0"/>
            </p:cNvCxnSpPr>
            <p:nvPr/>
          </p:nvCxnSpPr>
          <p:spPr>
            <a:xfrm rot="5400000">
              <a:off x="8929233" y="4910684"/>
              <a:ext cx="278470" cy="159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xmlns="" id="{4234FE42-1C90-40CD-9F6B-673644CB43C8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rot="10800000">
              <a:off x="1962303" y="4283662"/>
              <a:ext cx="6196964" cy="169803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or: Elbow 128">
              <a:extLst>
                <a:ext uri="{FF2B5EF4-FFF2-40B4-BE49-F238E27FC236}">
                  <a16:creationId xmlns:a16="http://schemas.microsoft.com/office/drawing/2014/main" xmlns="" id="{5EF2E16E-F01B-448A-B515-F4B544B4A01A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rot="10800000" flipV="1">
              <a:off x="8149987" y="5332109"/>
              <a:ext cx="284316" cy="67334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21749FE8-B0B9-42E0-BEA3-C96FB8A5FB13}"/>
                </a:ext>
              </a:extLst>
            </p:cNvPr>
            <p:cNvCxnSpPr>
              <a:cxnSpLocks/>
            </p:cNvCxnSpPr>
            <p:nvPr/>
          </p:nvCxnSpPr>
          <p:spPr>
            <a:xfrm>
              <a:off x="431320" y="6160031"/>
              <a:ext cx="1143141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or: Elbow 138">
              <a:extLst>
                <a:ext uri="{FF2B5EF4-FFF2-40B4-BE49-F238E27FC236}">
                  <a16:creationId xmlns:a16="http://schemas.microsoft.com/office/drawing/2014/main" xmlns="" id="{9EDDFD9A-C02C-4442-8F59-7DCF45768C1E}"/>
                </a:ext>
              </a:extLst>
            </p:cNvPr>
            <p:cNvCxnSpPr>
              <a:cxnSpLocks/>
              <a:stCxn id="20" idx="2"/>
              <a:endCxn id="24" idx="1"/>
            </p:cNvCxnSpPr>
            <p:nvPr/>
          </p:nvCxnSpPr>
          <p:spPr>
            <a:xfrm rot="16200000" flipH="1">
              <a:off x="9554656" y="5126519"/>
              <a:ext cx="220385" cy="119435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ctor: Elbow 140">
              <a:extLst>
                <a:ext uri="{FF2B5EF4-FFF2-40B4-BE49-F238E27FC236}">
                  <a16:creationId xmlns:a16="http://schemas.microsoft.com/office/drawing/2014/main" xmlns="" id="{B5B9A926-B317-4762-AB23-86B71480BE49}"/>
                </a:ext>
              </a:extLst>
            </p:cNvPr>
            <p:cNvCxnSpPr>
              <a:cxnSpLocks/>
              <a:stCxn id="24" idx="2"/>
              <a:endCxn id="12" idx="1"/>
            </p:cNvCxnSpPr>
            <p:nvPr/>
          </p:nvCxnSpPr>
          <p:spPr>
            <a:xfrm rot="16200000" flipH="1">
              <a:off x="10723120" y="6125010"/>
              <a:ext cx="469143" cy="24973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xmlns="" id="{1630CDF9-29B0-4E92-86EC-196CF93563CC}"/>
                </a:ext>
              </a:extLst>
            </p:cNvPr>
            <p:cNvSpPr txBox="1"/>
            <p:nvPr/>
          </p:nvSpPr>
          <p:spPr>
            <a:xfrm>
              <a:off x="3380742" y="2064115"/>
              <a:ext cx="5113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Yes</a:t>
              </a:r>
              <a:endParaRPr lang="en-US" sz="800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xmlns="" id="{36AB90E5-6F76-47C5-8EF6-367BAB494487}"/>
                </a:ext>
              </a:extLst>
            </p:cNvPr>
            <p:cNvSpPr txBox="1"/>
            <p:nvPr/>
          </p:nvSpPr>
          <p:spPr>
            <a:xfrm>
              <a:off x="4449294" y="1117645"/>
              <a:ext cx="36422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</a:t>
              </a:r>
              <a:endParaRPr lang="en-US" sz="800" dirty="0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F5D1E889-4715-4CDA-89D9-308789B50490}"/>
                </a:ext>
              </a:extLst>
            </p:cNvPr>
            <p:cNvSpPr txBox="1"/>
            <p:nvPr/>
          </p:nvSpPr>
          <p:spPr>
            <a:xfrm>
              <a:off x="6718274" y="2107211"/>
              <a:ext cx="5113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Yes</a:t>
              </a:r>
              <a:endParaRPr lang="en-US" sz="800" dirty="0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xmlns="" id="{E8CFFA4B-EBA2-4CFA-B458-283684271FD1}"/>
                </a:ext>
              </a:extLst>
            </p:cNvPr>
            <p:cNvSpPr txBox="1"/>
            <p:nvPr/>
          </p:nvSpPr>
          <p:spPr>
            <a:xfrm>
              <a:off x="9053081" y="1137726"/>
              <a:ext cx="36422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</a:t>
              </a:r>
              <a:endParaRPr lang="en-US" sz="800" dirty="0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647D02EA-AAC4-4CF6-97D0-2C197496F127}"/>
                </a:ext>
              </a:extLst>
            </p:cNvPr>
            <p:cNvSpPr txBox="1"/>
            <p:nvPr/>
          </p:nvSpPr>
          <p:spPr>
            <a:xfrm>
              <a:off x="3896909" y="3800711"/>
              <a:ext cx="5113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Yes</a:t>
              </a:r>
              <a:endParaRPr lang="en-US" sz="8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xmlns="" id="{B884215B-0A52-41D1-B4B3-187E7868F419}"/>
                </a:ext>
              </a:extLst>
            </p:cNvPr>
            <p:cNvSpPr txBox="1"/>
            <p:nvPr/>
          </p:nvSpPr>
          <p:spPr>
            <a:xfrm>
              <a:off x="7612935" y="5798529"/>
              <a:ext cx="36422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</a:t>
              </a:r>
              <a:endParaRPr lang="en-US" sz="800" dirty="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xmlns="" id="{C291AD58-A5E7-4178-95EC-86F0046665E0}"/>
                </a:ext>
              </a:extLst>
            </p:cNvPr>
            <p:cNvSpPr txBox="1"/>
            <p:nvPr/>
          </p:nvSpPr>
          <p:spPr>
            <a:xfrm>
              <a:off x="5522786" y="4294814"/>
              <a:ext cx="36422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</a:t>
              </a:r>
              <a:endParaRPr lang="en-US" sz="800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xmlns="" id="{20B122D5-1A8B-483B-B31C-03140B6E7C4F}"/>
                </a:ext>
              </a:extLst>
            </p:cNvPr>
            <p:cNvSpPr txBox="1"/>
            <p:nvPr/>
          </p:nvSpPr>
          <p:spPr>
            <a:xfrm>
              <a:off x="9465490" y="5658946"/>
              <a:ext cx="5113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Yes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14238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142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Streeter, Matthew</dc:creator>
  <cp:lastModifiedBy>admin</cp:lastModifiedBy>
  <cp:revision>18</cp:revision>
  <dcterms:created xsi:type="dcterms:W3CDTF">2020-03-02T13:17:57Z</dcterms:created>
  <dcterms:modified xsi:type="dcterms:W3CDTF">2020-04-17T12:47:37Z</dcterms:modified>
</cp:coreProperties>
</file>